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8" r:id="rId2"/>
    <p:sldId id="260" r:id="rId3"/>
    <p:sldId id="261" r:id="rId4"/>
    <p:sldId id="259" r:id="rId5"/>
    <p:sldId id="262" r:id="rId6"/>
  </p:sldIdLst>
  <p:sldSz cx="9144000" cy="5143500" type="screen16x9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53"/>
    <p:restoredTop sz="94694"/>
  </p:normalViewPr>
  <p:slideViewPr>
    <p:cSldViewPr>
      <p:cViewPr varScale="1">
        <p:scale>
          <a:sx n="150" d="100"/>
          <a:sy n="150" d="100"/>
        </p:scale>
        <p:origin x="-1040" y="8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26" d="100"/>
          <a:sy n="126" d="100"/>
        </p:scale>
        <p:origin x="364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0F5149-E05F-CD4A-903D-D81A185FE431}" type="datetimeFigureOut">
              <a:rPr lang="nl-NL" smtClean="0"/>
              <a:t>17-07-2023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678C5C-0C9A-BC4A-8101-AFAA6A648DB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1299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78C5C-0C9A-BC4A-8101-AFAA6A648DB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7386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78C5C-0C9A-BC4A-8101-AFAA6A648DB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6683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08000" y="633414"/>
            <a:ext cx="8167688" cy="110251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400" b="0" i="0">
                <a:solidFill>
                  <a:srgbClr val="00A4CC"/>
                </a:solidFill>
                <a:latin typeface="Trebuchet MS"/>
                <a:cs typeface="Trebuchet MS"/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2022872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rgbClr val="BD3920"/>
                </a:solidFill>
                <a:latin typeface="Trebuchet MS"/>
                <a:cs typeface="Trebuchet MS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titelstijl van het model te bewerken</a:t>
            </a:r>
          </a:p>
        </p:txBody>
      </p:sp>
      <p:sp>
        <p:nvSpPr>
          <p:cNvPr id="9" name="Ovaal 8"/>
          <p:cNvSpPr/>
          <p:nvPr userDrawn="1"/>
        </p:nvSpPr>
        <p:spPr>
          <a:xfrm>
            <a:off x="265090" y="4393406"/>
            <a:ext cx="1106513" cy="6000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nl-NL" sz="1800">
              <a:solidFill>
                <a:prstClr val="white"/>
              </a:solidFill>
            </a:endParaRPr>
          </a:p>
        </p:txBody>
      </p:sp>
      <p:pic>
        <p:nvPicPr>
          <p:cNvPr id="8" name="Afbeelding 7" descr="logo_careyn_ CMYK.ai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33" y="3988594"/>
            <a:ext cx="1329342" cy="1410890"/>
          </a:xfrm>
          <a:prstGeom prst="rect">
            <a:avLst/>
          </a:prstGeom>
        </p:spPr>
      </p:pic>
      <p:pic>
        <p:nvPicPr>
          <p:cNvPr id="12" name="Afbeelding 11" descr="pay_off_oranje_CMYK_Samen_Careyn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178" y="4804172"/>
            <a:ext cx="2288553" cy="18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7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42149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nl-NL">
              <a:solidFill>
                <a:prstClr val="black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0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5940" y="129457"/>
            <a:ext cx="8099421" cy="670322"/>
          </a:xfrm>
          <a:prstGeom prst="rect">
            <a:avLst/>
          </a:prstGeom>
        </p:spPr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12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5940" y="129457"/>
            <a:ext cx="8099421" cy="67032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nl-NL">
              <a:solidFill>
                <a:prstClr val="black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17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5940" y="129457"/>
            <a:ext cx="8099421" cy="670322"/>
          </a:xfrm>
          <a:prstGeom prst="rect">
            <a:avLst/>
          </a:prstGeom>
        </p:spPr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nl-NL">
              <a:solidFill>
                <a:prstClr val="black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02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nl-NL">
              <a:solidFill>
                <a:prstClr val="black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54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1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35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5940" y="129457"/>
            <a:ext cx="8099421" cy="670322"/>
          </a:xfrm>
          <a:prstGeom prst="rect">
            <a:avLst/>
          </a:prstGeom>
        </p:spPr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nl-NL">
              <a:solidFill>
                <a:prstClr val="black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189"/>
            <a:fld id="{85446ACE-9C06-9944-92EA-C21A6BCD8822}" type="slidenum">
              <a:rPr lang="nl-NL" smtClean="0">
                <a:solidFill>
                  <a:prstClr val="black"/>
                </a:solidFill>
              </a:rPr>
              <a:pPr defTabSz="457189"/>
              <a:t>‹nr.›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50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nl-NL">
              <a:solidFill>
                <a:prstClr val="black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189"/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14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fgeronde rechthoek 9"/>
          <p:cNvSpPr/>
          <p:nvPr userDrawn="1"/>
        </p:nvSpPr>
        <p:spPr>
          <a:xfrm>
            <a:off x="457200" y="-183356"/>
            <a:ext cx="8229600" cy="1026914"/>
          </a:xfrm>
          <a:prstGeom prst="roundRect">
            <a:avLst/>
          </a:prstGeom>
          <a:solidFill>
            <a:srgbClr val="EA99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nl-NL" sz="1800">
              <a:solidFill>
                <a:prstClr val="white"/>
              </a:solidFill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103AE24-F875-5347-FF91-AAA1510EF88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57200" y="4261275"/>
            <a:ext cx="2517058" cy="88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362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457189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Trebuchet MS"/>
          <a:ea typeface="+mj-ea"/>
          <a:cs typeface="Trebuchet M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600" kern="1200">
          <a:solidFill>
            <a:srgbClr val="20120E"/>
          </a:solidFill>
          <a:latin typeface="Trebuchet MS"/>
          <a:ea typeface="+mn-ea"/>
          <a:cs typeface="Trebuchet M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600" kern="1200">
          <a:solidFill>
            <a:srgbClr val="20120E"/>
          </a:solidFill>
          <a:latin typeface="Trebuchet MS"/>
          <a:ea typeface="+mn-ea"/>
          <a:cs typeface="Trebuchet M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600" kern="1200">
          <a:solidFill>
            <a:srgbClr val="20120E"/>
          </a:solidFill>
          <a:latin typeface="Trebuchet MS"/>
          <a:ea typeface="+mn-ea"/>
          <a:cs typeface="Trebuchet M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600" kern="1200">
          <a:solidFill>
            <a:srgbClr val="20120E"/>
          </a:solidFill>
          <a:latin typeface="Trebuchet MS"/>
          <a:ea typeface="+mn-ea"/>
          <a:cs typeface="Trebuchet M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600" kern="1200">
          <a:solidFill>
            <a:srgbClr val="20120E"/>
          </a:solidFill>
          <a:latin typeface="Trebuchet MS"/>
          <a:ea typeface="+mn-ea"/>
          <a:cs typeface="Trebuchet M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persoon, kleding, Menselijk gezicht, glimlach&#10;&#10;Automatisch gegenereerde beschrijving">
            <a:extLst>
              <a:ext uri="{FF2B5EF4-FFF2-40B4-BE49-F238E27FC236}">
                <a16:creationId xmlns:a16="http://schemas.microsoft.com/office/drawing/2014/main" id="{9AE35F2A-8432-9B59-A32A-2058F5193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26697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00856" y="615499"/>
            <a:ext cx="8167688" cy="1502843"/>
          </a:xfrm>
          <a:effectLst/>
        </p:spPr>
        <p:txBody>
          <a:bodyPr>
            <a:normAutofit/>
          </a:bodyPr>
          <a:lstStyle/>
          <a:p>
            <a:r>
              <a:rPr lang="nl-NL" sz="5400" b="1" dirty="0">
                <a:solidFill>
                  <a:schemeClr val="bg1"/>
                </a:solidFill>
                <a:effectLst>
                  <a:glow rad="12700">
                    <a:schemeClr val="accent1">
                      <a:alpha val="89000"/>
                    </a:schemeClr>
                  </a:glow>
                  <a:outerShdw blurRad="635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Hier je titel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64456" y="2715768"/>
            <a:ext cx="6400800" cy="1595467"/>
          </a:xfrm>
        </p:spPr>
        <p:txBody>
          <a:bodyPr>
            <a:normAutofit/>
          </a:bodyPr>
          <a:lstStyle/>
          <a:p>
            <a:r>
              <a:rPr lang="nl-NL" sz="2400" dirty="0">
                <a:solidFill>
                  <a:schemeClr val="bg1"/>
                </a:solidFill>
              </a:rPr>
              <a:t>Ondertitel bijvoorbeeld: Goede zorg, plezier in het werk en een gezond bedrijf!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5734D3B-DD62-91B8-792F-50BB604B8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1459" y="3939902"/>
            <a:ext cx="3566799" cy="109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7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9AE35F2A-8432-9B59-A32A-2058F5193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475148"/>
            <a:ext cx="9144000" cy="6093795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A9FD2F68-7671-B010-96AB-93DDE7E76566}"/>
              </a:ext>
            </a:extLst>
          </p:cNvPr>
          <p:cNvSpPr txBox="1">
            <a:spLocks/>
          </p:cNvSpPr>
          <p:nvPr/>
        </p:nvSpPr>
        <p:spPr>
          <a:xfrm>
            <a:off x="500856" y="-78721"/>
            <a:ext cx="8167688" cy="150284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rgbClr val="00A4C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r>
              <a:rPr lang="nl-NL" sz="5400" b="1" dirty="0">
                <a:solidFill>
                  <a:schemeClr val="bg1"/>
                </a:solidFill>
                <a:effectLst>
                  <a:glow rad="12700">
                    <a:schemeClr val="accent1">
                      <a:alpha val="89000"/>
                    </a:schemeClr>
                  </a:glow>
                  <a:outerShdw blurRad="635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Hier je titel</a:t>
            </a:r>
          </a:p>
        </p:txBody>
      </p:sp>
      <p:sp>
        <p:nvSpPr>
          <p:cNvPr id="2" name="Subtitel 2">
            <a:extLst>
              <a:ext uri="{FF2B5EF4-FFF2-40B4-BE49-F238E27FC236}">
                <a16:creationId xmlns:a16="http://schemas.microsoft.com/office/drawing/2014/main" id="{62D971AD-604E-DA99-FA9B-A2C9B36F36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456" y="2715768"/>
            <a:ext cx="6400800" cy="15954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nl-NL" sz="2400" dirty="0">
                <a:solidFill>
                  <a:schemeClr val="bg1"/>
                </a:solidFill>
              </a:rPr>
              <a:t>Ondertitel bijvoorbeeld: Goede zorg, plezier in het werk en een gezond bedrijf!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2BCE58-209F-481D-C936-F17A2D872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1459" y="3939902"/>
            <a:ext cx="3566799" cy="109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19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9AE35F2A-8432-9B59-A32A-2058F5193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677681"/>
            <a:ext cx="9144000" cy="9235166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E48BB5CD-E457-10BA-75E9-23EA26E6374E}"/>
              </a:ext>
            </a:extLst>
          </p:cNvPr>
          <p:cNvSpPr txBox="1">
            <a:spLocks/>
          </p:cNvSpPr>
          <p:nvPr/>
        </p:nvSpPr>
        <p:spPr>
          <a:xfrm>
            <a:off x="500856" y="-136775"/>
            <a:ext cx="8167688" cy="150284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rgbClr val="00A4C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r>
              <a:rPr lang="nl-NL" sz="5400" b="1" dirty="0">
                <a:solidFill>
                  <a:schemeClr val="bg1"/>
                </a:solidFill>
                <a:effectLst>
                  <a:glow rad="12700">
                    <a:schemeClr val="accent1">
                      <a:alpha val="89000"/>
                    </a:schemeClr>
                  </a:glow>
                  <a:outerShdw blurRad="635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Hier je titel</a:t>
            </a:r>
          </a:p>
        </p:txBody>
      </p:sp>
      <p:sp>
        <p:nvSpPr>
          <p:cNvPr id="2" name="Subtitel 2">
            <a:extLst>
              <a:ext uri="{FF2B5EF4-FFF2-40B4-BE49-F238E27FC236}">
                <a16:creationId xmlns:a16="http://schemas.microsoft.com/office/drawing/2014/main" id="{F01E5CA4-C0D8-7DD5-5E02-758E02B205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456" y="985510"/>
            <a:ext cx="6400800" cy="1595467"/>
          </a:xfrm>
        </p:spPr>
        <p:txBody>
          <a:bodyPr>
            <a:normAutofit/>
          </a:bodyPr>
          <a:lstStyle/>
          <a:p>
            <a:r>
              <a:rPr lang="nl-NL" sz="2400" dirty="0">
                <a:solidFill>
                  <a:schemeClr val="bg1"/>
                </a:solidFill>
              </a:rPr>
              <a:t>Ondertitel bijvoorbeeld: Goede zorg, plezier in het werk en een gezond bedrijf!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8C59D28-6018-C6B9-FF30-A0B50EC99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1459" y="3939902"/>
            <a:ext cx="3566799" cy="109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9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>
                <a:solidFill>
                  <a:schemeClr val="accent6">
                    <a:lumMod val="75000"/>
                  </a:schemeClr>
                </a:solidFill>
              </a:rPr>
              <a:t>Voorbeeldtekst </a:t>
            </a:r>
            <a:r>
              <a:rPr lang="nl-NL" dirty="0"/>
              <a:t>voor opsomming:</a:t>
            </a:r>
          </a:p>
          <a:p>
            <a:pPr>
              <a:lnSpc>
                <a:spcPts val="2800"/>
              </a:lnSpc>
            </a:pPr>
            <a:r>
              <a:rPr lang="nl-NL" b="1" dirty="0"/>
              <a:t>Dit is een </a:t>
            </a:r>
            <a:r>
              <a:rPr lang="nl-NL" b="1" dirty="0">
                <a:solidFill>
                  <a:schemeClr val="accent6">
                    <a:lumMod val="75000"/>
                  </a:schemeClr>
                </a:solidFill>
              </a:rPr>
              <a:t>voorbeeldtekst</a:t>
            </a:r>
            <a:br>
              <a:rPr lang="nl-NL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nl-NL" sz="2000" dirty="0">
                <a:solidFill>
                  <a:schemeClr val="tx1"/>
                </a:solidFill>
              </a:rPr>
              <a:t>Dit is slechts een voorbeeldtekst</a:t>
            </a:r>
            <a:endParaRPr lang="nl-NL" sz="2400" dirty="0">
              <a:solidFill>
                <a:schemeClr val="tx1"/>
              </a:solidFill>
            </a:endParaRPr>
          </a:p>
          <a:p>
            <a:r>
              <a:rPr lang="nl-NL" b="1" dirty="0"/>
              <a:t>Dit is een </a:t>
            </a:r>
            <a:r>
              <a:rPr lang="nl-NL" b="1" dirty="0">
                <a:solidFill>
                  <a:schemeClr val="accent6">
                    <a:lumMod val="75000"/>
                  </a:schemeClr>
                </a:solidFill>
              </a:rPr>
              <a:t>voorbeeldtekst</a:t>
            </a:r>
            <a:br>
              <a:rPr lang="nl-NL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nl-NL" sz="2000" dirty="0">
                <a:solidFill>
                  <a:schemeClr val="tx1"/>
                </a:solidFill>
              </a:rPr>
              <a:t>Dit is slechts een voorbeeldtekst</a:t>
            </a:r>
          </a:p>
          <a:p>
            <a:r>
              <a:rPr lang="nl-NL" b="1" dirty="0"/>
              <a:t>Dit is een </a:t>
            </a:r>
            <a:r>
              <a:rPr lang="nl-NL" b="1" dirty="0">
                <a:solidFill>
                  <a:schemeClr val="accent6">
                    <a:lumMod val="75000"/>
                  </a:schemeClr>
                </a:solidFill>
              </a:rPr>
              <a:t>voorbeeldtekst</a:t>
            </a:r>
            <a:br>
              <a:rPr lang="nl-NL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nl-NL" sz="2000" dirty="0">
                <a:solidFill>
                  <a:schemeClr val="tx1"/>
                </a:solidFill>
              </a:rPr>
              <a:t>Dit is slechts een voorbeeldtekst</a:t>
            </a:r>
          </a:p>
          <a:p>
            <a:endParaRPr lang="nl-NL" dirty="0"/>
          </a:p>
        </p:txBody>
      </p:sp>
      <p:pic>
        <p:nvPicPr>
          <p:cNvPr id="7" name="Afbeelding 6" descr="Afbeelding met persoon, kleding, Menselijk gezicht, overdekt&#10;&#10;Automatisch gegenereerde beschrijving">
            <a:extLst>
              <a:ext uri="{FF2B5EF4-FFF2-40B4-BE49-F238E27FC236}">
                <a16:creationId xmlns:a16="http://schemas.microsoft.com/office/drawing/2014/main" id="{91A02C96-264E-A07E-D4DD-6932088BCD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2"/>
          <a:stretch/>
        </p:blipFill>
        <p:spPr>
          <a:xfrm>
            <a:off x="5796138" y="2554068"/>
            <a:ext cx="3360865" cy="2589432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C26650CE-89E7-50BB-5A36-64727116CBF4}"/>
              </a:ext>
            </a:extLst>
          </p:cNvPr>
          <p:cNvSpPr txBox="1">
            <a:spLocks/>
          </p:cNvSpPr>
          <p:nvPr/>
        </p:nvSpPr>
        <p:spPr>
          <a:xfrm>
            <a:off x="528644" y="251673"/>
            <a:ext cx="8099421" cy="8937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r>
              <a:rPr lang="nl-NL" dirty="0"/>
              <a:t>Paginatitel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646F25E3-FAFC-E9BF-B205-974A4F631E92}"/>
              </a:ext>
            </a:extLst>
          </p:cNvPr>
          <p:cNvSpPr txBox="1"/>
          <p:nvPr/>
        </p:nvSpPr>
        <p:spPr>
          <a:xfrm>
            <a:off x="8736227" y="-747265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B8EC7CB-122A-B846-98EA-5F5506E1F9AE}" type="slidenum">
              <a:rPr lang="nl-NL"/>
              <a:t>4</a:t>
            </a:fld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3DDFC3-0909-D4B3-612C-249D1BDE7967}"/>
              </a:ext>
            </a:extLst>
          </p:cNvPr>
          <p:cNvSpPr txBox="1">
            <a:spLocks/>
          </p:cNvSpPr>
          <p:nvPr/>
        </p:nvSpPr>
        <p:spPr>
          <a:xfrm>
            <a:off x="528643" y="51470"/>
            <a:ext cx="10515600" cy="33306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chemeClr val="bg1"/>
                </a:solidFill>
                <a:latin typeface="Trebuchet MS" panose="020B0703020202090204" pitchFamily="34" charset="0"/>
              </a:rPr>
              <a:t>HERHALING VAN DE TITEL</a:t>
            </a:r>
          </a:p>
        </p:txBody>
      </p:sp>
    </p:spTree>
    <p:extLst>
      <p:ext uri="{BB962C8B-B14F-4D97-AF65-F5344CB8AC3E}">
        <p14:creationId xmlns:p14="http://schemas.microsoft.com/office/powerpoint/2010/main" val="228377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>
                <a:solidFill>
                  <a:schemeClr val="accent6">
                    <a:lumMod val="75000"/>
                  </a:schemeClr>
                </a:solidFill>
              </a:rPr>
              <a:t>Voorbeeldtekst </a:t>
            </a:r>
            <a:r>
              <a:rPr lang="nl-NL" dirty="0"/>
              <a:t>voor opsomming:</a:t>
            </a:r>
          </a:p>
          <a:p>
            <a:pPr>
              <a:lnSpc>
                <a:spcPts val="2800"/>
              </a:lnSpc>
            </a:pPr>
            <a:r>
              <a:rPr lang="nl-NL" b="1" dirty="0"/>
              <a:t>Dit is een </a:t>
            </a:r>
            <a:r>
              <a:rPr lang="nl-NL" b="1" dirty="0">
                <a:solidFill>
                  <a:schemeClr val="accent6">
                    <a:lumMod val="75000"/>
                  </a:schemeClr>
                </a:solidFill>
              </a:rPr>
              <a:t>voorbeeldtekst</a:t>
            </a:r>
            <a:br>
              <a:rPr lang="nl-NL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nl-NL" sz="2000" dirty="0">
                <a:solidFill>
                  <a:schemeClr val="tx1"/>
                </a:solidFill>
              </a:rPr>
              <a:t>Dit is slechts een voorbeeldtekst</a:t>
            </a:r>
            <a:endParaRPr lang="nl-NL" sz="2400" dirty="0">
              <a:solidFill>
                <a:schemeClr val="tx1"/>
              </a:solidFill>
            </a:endParaRPr>
          </a:p>
          <a:p>
            <a:r>
              <a:rPr lang="nl-NL" b="1" dirty="0"/>
              <a:t>Dit is een </a:t>
            </a:r>
            <a:r>
              <a:rPr lang="nl-NL" b="1" dirty="0">
                <a:solidFill>
                  <a:schemeClr val="accent6">
                    <a:lumMod val="75000"/>
                  </a:schemeClr>
                </a:solidFill>
              </a:rPr>
              <a:t>voorbeeldtekst</a:t>
            </a:r>
            <a:br>
              <a:rPr lang="nl-NL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nl-NL" sz="2000" dirty="0">
                <a:solidFill>
                  <a:schemeClr val="tx1"/>
                </a:solidFill>
              </a:rPr>
              <a:t>Dit is slechts een voorbeeldtekst</a:t>
            </a:r>
          </a:p>
          <a:p>
            <a:r>
              <a:rPr lang="nl-NL" b="1" dirty="0"/>
              <a:t>Dit is een </a:t>
            </a:r>
            <a:r>
              <a:rPr lang="nl-NL" b="1" dirty="0">
                <a:solidFill>
                  <a:schemeClr val="accent6">
                    <a:lumMod val="75000"/>
                  </a:schemeClr>
                </a:solidFill>
              </a:rPr>
              <a:t>voorbeeldtekst</a:t>
            </a:r>
            <a:br>
              <a:rPr lang="nl-NL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nl-NL" sz="2000" dirty="0">
                <a:solidFill>
                  <a:schemeClr val="tx1"/>
                </a:solidFill>
              </a:rPr>
              <a:t>Dit is slechts een voorbeeldtekst</a:t>
            </a:r>
          </a:p>
          <a:p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91A02C96-264E-A07E-D4DD-6932088BCD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7" r="21429"/>
          <a:stretch/>
        </p:blipFill>
        <p:spPr>
          <a:xfrm>
            <a:off x="6156176" y="1345569"/>
            <a:ext cx="3000827" cy="3797932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CCEC110C-05B8-DB48-094F-3C0A7E58209B}"/>
              </a:ext>
            </a:extLst>
          </p:cNvPr>
          <p:cNvSpPr txBox="1"/>
          <p:nvPr/>
        </p:nvSpPr>
        <p:spPr>
          <a:xfrm>
            <a:off x="8736227" y="-747265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B8EC7CB-122A-B846-98EA-5F5506E1F9AE}" type="slidenum">
              <a:rPr lang="nl-NL"/>
              <a:t>5</a:t>
            </a:fld>
            <a:endParaRPr lang="nl-NL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63D8A9F2-BDDA-EFE7-6525-C3BE99D08EF2}"/>
              </a:ext>
            </a:extLst>
          </p:cNvPr>
          <p:cNvSpPr txBox="1">
            <a:spLocks/>
          </p:cNvSpPr>
          <p:nvPr/>
        </p:nvSpPr>
        <p:spPr>
          <a:xfrm>
            <a:off x="528644" y="251673"/>
            <a:ext cx="8099421" cy="8937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r>
              <a:rPr lang="nl-NL" dirty="0"/>
              <a:t>Paginatitel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382B6FF-26F7-299A-9BB2-364CB70B88F4}"/>
              </a:ext>
            </a:extLst>
          </p:cNvPr>
          <p:cNvSpPr txBox="1">
            <a:spLocks/>
          </p:cNvSpPr>
          <p:nvPr/>
        </p:nvSpPr>
        <p:spPr>
          <a:xfrm>
            <a:off x="528643" y="51470"/>
            <a:ext cx="10515600" cy="33306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chemeClr val="bg1"/>
                </a:solidFill>
                <a:latin typeface="Trebuchet MS" panose="020B0703020202090204" pitchFamily="34" charset="0"/>
              </a:rPr>
              <a:t>HERHALING VAN DE TITEL</a:t>
            </a:r>
          </a:p>
        </p:txBody>
      </p:sp>
    </p:spTree>
    <p:extLst>
      <p:ext uri="{BB962C8B-B14F-4D97-AF65-F5344CB8AC3E}">
        <p14:creationId xmlns:p14="http://schemas.microsoft.com/office/powerpoint/2010/main" val="131792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136</Words>
  <Application>Microsoft Macintosh PowerPoint</Application>
  <PresentationFormat>Diavoorstelling (16:9)</PresentationFormat>
  <Paragraphs>22</Paragraphs>
  <Slides>5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9" baseType="lpstr">
      <vt:lpstr>Arial</vt:lpstr>
      <vt:lpstr>Calibri</vt:lpstr>
      <vt:lpstr>Trebuchet MS</vt:lpstr>
      <vt:lpstr>Office-thema</vt:lpstr>
      <vt:lpstr>Hier je titel</vt:lpstr>
      <vt:lpstr>PowerPoint-presentatie</vt:lpstr>
      <vt:lpstr>PowerPoint-presentatie</vt:lpstr>
      <vt:lpstr>PowerPoint-presentatie</vt:lpstr>
      <vt:lpstr>PowerPoint-presentatie</vt:lpstr>
    </vt:vector>
  </TitlesOfParts>
  <Company>Careyn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Otten, Bea</dc:creator>
  <cp:lastModifiedBy>Michiel Kuijs</cp:lastModifiedBy>
  <cp:revision>13</cp:revision>
  <dcterms:created xsi:type="dcterms:W3CDTF">2015-12-03T11:49:11Z</dcterms:created>
  <dcterms:modified xsi:type="dcterms:W3CDTF">2023-07-17T08:35:30Z</dcterms:modified>
</cp:coreProperties>
</file>